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1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A3AFC-ECEF-C04D-A066-36D3EAB26171}" type="datetimeFigureOut">
              <a:rPr lang="en-US" smtClean="0"/>
              <a:t>2/8/19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8D438-81B7-4D4E-9716-ACF47A63E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54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B9903-0DD1-9A40-96E3-34A7F8DBD5F3}" type="datetimeFigureOut">
              <a:rPr lang="en-US" smtClean="0"/>
              <a:t>2/8/19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E9B9B-8D84-DD4C-98C2-F7F4C2E37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5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1DF5-A817-2247-972C-A28AF822C8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72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30AC-088A-8444-A74B-D1BAD58BDA16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9796-9364-BA44-97F2-1E6983F05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30AC-088A-8444-A74B-D1BAD58BDA16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9796-9364-BA44-97F2-1E6983F05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30AC-088A-8444-A74B-D1BAD58BDA16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9796-9364-BA44-97F2-1E6983F05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30AC-088A-8444-A74B-D1BAD58BDA16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9796-9364-BA44-97F2-1E6983F05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30AC-088A-8444-A74B-D1BAD58BDA16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9796-9364-BA44-97F2-1E6983F05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30AC-088A-8444-A74B-D1BAD58BDA16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9796-9364-BA44-97F2-1E6983F05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30AC-088A-8444-A74B-D1BAD58BDA16}" type="datetimeFigureOut">
              <a:rPr lang="en-US" smtClean="0"/>
              <a:t>2/8/19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9796-9364-BA44-97F2-1E6983F05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30AC-088A-8444-A74B-D1BAD58BDA16}" type="datetimeFigureOut">
              <a:rPr lang="en-US" smtClean="0"/>
              <a:t>2/8/19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9796-9364-BA44-97F2-1E6983F05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30AC-088A-8444-A74B-D1BAD58BDA16}" type="datetimeFigureOut">
              <a:rPr lang="en-US" smtClean="0"/>
              <a:t>2/8/19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9796-9364-BA44-97F2-1E6983F05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30AC-088A-8444-A74B-D1BAD58BDA16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9796-9364-BA44-97F2-1E6983F05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30AC-088A-8444-A74B-D1BAD58BDA16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9796-9364-BA44-97F2-1E6983F05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230AC-088A-8444-A74B-D1BAD58BDA16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49796-9364-BA44-97F2-1E6983F05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Friday’s Activity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Please place this in your notebooks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6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9492"/>
            <a:ext cx="7772400" cy="144303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Bradley Hand Bold"/>
                <a:cs typeface="Bradley Hand Bold"/>
              </a:rPr>
              <a:t>Imagery </a:t>
            </a:r>
            <a:endParaRPr lang="en-US" sz="5400" dirty="0">
              <a:solidFill>
                <a:srgbClr val="FF0000"/>
              </a:solidFill>
              <a:latin typeface="Bradley Hand Bold"/>
              <a:cs typeface="Bradley Hand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3636" y="1962522"/>
            <a:ext cx="7534564" cy="4213646"/>
          </a:xfrm>
        </p:spPr>
        <p:txBody>
          <a:bodyPr>
            <a:normAutofit/>
          </a:bodyPr>
          <a:lstStyle/>
          <a:p>
            <a:pPr algn="l"/>
            <a:r>
              <a:rPr lang="en-US" sz="3900" dirty="0" smtClean="0">
                <a:solidFill>
                  <a:srgbClr val="FF0000"/>
                </a:solidFill>
              </a:rPr>
              <a:t>In </a:t>
            </a:r>
            <a:r>
              <a:rPr lang="en-US" sz="3900" dirty="0" smtClean="0">
                <a:solidFill>
                  <a:srgbClr val="FF0000"/>
                </a:solidFill>
              </a:rPr>
              <a:t>your journals:</a:t>
            </a:r>
            <a:endParaRPr lang="en-US" sz="3900" dirty="0">
              <a:solidFill>
                <a:srgbClr val="FF0000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Number 1-4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For each image write what you see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Then describe each of the sense as you would imagine them with the image (this can just be a bulleted list of what you smell, hear, touch, see, taste)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3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_grass_perfume_2048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7" y="329638"/>
            <a:ext cx="2844800" cy="28476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46138"/>
            <a:ext cx="5130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Image #1 </a:t>
            </a:r>
            <a:r>
              <a:rPr lang="en-US" dirty="0" smtClean="0"/>
              <a:t>is of a lawn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Smell: </a:t>
            </a:r>
            <a:r>
              <a:rPr lang="en-US" dirty="0" smtClean="0"/>
              <a:t>fresh cut grass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Hear: </a:t>
            </a:r>
            <a:r>
              <a:rPr lang="en-US" dirty="0" smtClean="0"/>
              <a:t>my dog barking for me to throw the ball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Tast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fresh made sweet tea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Touch: </a:t>
            </a:r>
            <a:r>
              <a:rPr lang="en-US" dirty="0" smtClean="0"/>
              <a:t>a crisp glass of sweet tea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See: </a:t>
            </a:r>
            <a:r>
              <a:rPr lang="en-US" dirty="0" smtClean="0"/>
              <a:t>a lawn mower cooling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68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loo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6" b="66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389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arknes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9118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e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4526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witch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-1303760" y="2167765"/>
            <a:ext cx="8229600" cy="4525963"/>
          </a:xfrm>
        </p:spPr>
      </p:pic>
      <p:pic>
        <p:nvPicPr>
          <p:cNvPr id="5" name="Picture 4" descr="appari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51" y="1253366"/>
            <a:ext cx="4730749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06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</TotalTime>
  <Words>106</Words>
  <Application>Microsoft Macintosh PowerPoint</Application>
  <PresentationFormat>On-screen Show (4:3)</PresentationFormat>
  <Paragraphs>16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Black</vt:lpstr>
      <vt:lpstr>Friday’s Activity</vt:lpstr>
      <vt:lpstr>Imagery </vt:lpstr>
      <vt:lpstr>Example:</vt:lpstr>
      <vt:lpstr>PowerPoint Presentation</vt:lpstr>
      <vt:lpstr>PowerPoint Presentation</vt:lpstr>
      <vt:lpstr>PowerPoint Presentation</vt:lpstr>
      <vt:lpstr>PowerPoint Presentation</vt:lpstr>
    </vt:vector>
  </TitlesOfParts>
  <Company>Onalska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Friday’s Activity</dc:title>
  <dc:creator>Kelsey Otto</dc:creator>
  <cp:lastModifiedBy>Kelsey Otto</cp:lastModifiedBy>
  <cp:revision>1</cp:revision>
  <cp:lastPrinted>2019-02-08T15:07:44Z</cp:lastPrinted>
  <dcterms:created xsi:type="dcterms:W3CDTF">2019-02-08T15:04:47Z</dcterms:created>
  <dcterms:modified xsi:type="dcterms:W3CDTF">2019-02-08T15:07:57Z</dcterms:modified>
</cp:coreProperties>
</file>